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mp" ContentType="image/bmp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7086600" cy="9024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28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528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EB7ED-262D-4ADC-A4DB-216CCDD7AF62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2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2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97513-EE96-4D4E-A10D-C9E54B1D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bm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bm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grapes of ancient </a:t>
            </a:r>
            <a:r>
              <a:rPr lang="en-US" dirty="0" err="1" smtClean="0"/>
              <a:t>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 </a:t>
            </a:r>
            <a:r>
              <a:rPr lang="en-US" smtClean="0"/>
              <a:t>(hierarchy)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893" y="2103438"/>
            <a:ext cx="5766213" cy="3932237"/>
          </a:xfrm>
        </p:spPr>
      </p:pic>
    </p:spTree>
    <p:extLst>
      <p:ext uri="{BB962C8B-B14F-4D97-AF65-F5344CB8AC3E}">
        <p14:creationId xmlns:p14="http://schemas.microsoft.com/office/powerpoint/2010/main" val="3763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–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 is located on the continent of Africa.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– what features?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Nile River flows south to north and makes a delta before flowing into the Mediterranean Sea.</a:t>
            </a:r>
          </a:p>
          <a:p>
            <a:r>
              <a:rPr lang="en-US" dirty="0"/>
              <a:t>The Nile has many cataracts (waterfalls) that make it difficult to sail from south to north along the river.</a:t>
            </a:r>
          </a:p>
          <a:p>
            <a:r>
              <a:rPr lang="en-US" dirty="0"/>
              <a:t>The Nile River floods every year and deposits silt that makes fertile land for crops.</a:t>
            </a:r>
          </a:p>
          <a:p>
            <a:r>
              <a:rPr lang="en-US" dirty="0"/>
              <a:t>The Nile River is surrounded on both sides by desert.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– what features?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Egyptians called the fertile land “black land” and the deserts “red land.”</a:t>
            </a:r>
          </a:p>
          <a:p>
            <a:r>
              <a:rPr lang="en-US" dirty="0"/>
              <a:t>In the desert there are small areas of vegetation known as </a:t>
            </a:r>
            <a:r>
              <a:rPr lang="en-US" dirty="0" smtClean="0"/>
              <a:t>oases (watering holes).</a:t>
            </a:r>
            <a:endParaRPr lang="en-US" dirty="0"/>
          </a:p>
          <a:p>
            <a:r>
              <a:rPr lang="en-US" dirty="0"/>
              <a:t>Papyrus reeds grow along the river and in the delta.</a:t>
            </a:r>
          </a:p>
          <a:p>
            <a:r>
              <a:rPr lang="en-US" dirty="0"/>
              <a:t>Egypt has two regions – Upper and Lower.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-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ancient Egyptians were polytheistic.</a:t>
            </a:r>
          </a:p>
          <a:p>
            <a:r>
              <a:rPr lang="en-US" dirty="0"/>
              <a:t>The pharaoh </a:t>
            </a:r>
            <a:r>
              <a:rPr lang="en-US" dirty="0" smtClean="0"/>
              <a:t>was </a:t>
            </a:r>
            <a:r>
              <a:rPr lang="en-US" dirty="0"/>
              <a:t>the high priest.</a:t>
            </a:r>
          </a:p>
          <a:p>
            <a:r>
              <a:rPr lang="en-US" dirty="0"/>
              <a:t>The pharaoh </a:t>
            </a:r>
            <a:r>
              <a:rPr lang="en-US" dirty="0" smtClean="0"/>
              <a:t>was </a:t>
            </a:r>
            <a:r>
              <a:rPr lang="en-US" dirty="0"/>
              <a:t>chosen by the gods.</a:t>
            </a:r>
          </a:p>
          <a:p>
            <a:r>
              <a:rPr lang="en-US" dirty="0"/>
              <a:t>There </a:t>
            </a:r>
            <a:r>
              <a:rPr lang="en-US" dirty="0" smtClean="0"/>
              <a:t>were </a:t>
            </a:r>
            <a:r>
              <a:rPr lang="en-US" dirty="0"/>
              <a:t>many priests who </a:t>
            </a:r>
            <a:r>
              <a:rPr lang="en-US" dirty="0" smtClean="0"/>
              <a:t>made </a:t>
            </a:r>
            <a:r>
              <a:rPr lang="en-US" dirty="0"/>
              <a:t>offerings to the gods.</a:t>
            </a:r>
          </a:p>
          <a:p>
            <a:r>
              <a:rPr lang="en-US" dirty="0"/>
              <a:t>Priests </a:t>
            </a:r>
            <a:r>
              <a:rPr lang="en-US" dirty="0" smtClean="0"/>
              <a:t>were </a:t>
            </a:r>
            <a:r>
              <a:rPr lang="en-US" dirty="0"/>
              <a:t>also scribes</a:t>
            </a:r>
            <a:r>
              <a:rPr lang="en-US" dirty="0" smtClean="0"/>
              <a:t>.</a:t>
            </a:r>
          </a:p>
          <a:p>
            <a:r>
              <a:rPr lang="en-US" dirty="0"/>
              <a:t>Priests </a:t>
            </a:r>
            <a:r>
              <a:rPr lang="en-US" dirty="0" smtClean="0"/>
              <a:t>had </a:t>
            </a:r>
            <a:r>
              <a:rPr lang="en-US" dirty="0"/>
              <a:t>temples where they </a:t>
            </a:r>
            <a:r>
              <a:rPr lang="en-US" dirty="0" smtClean="0"/>
              <a:t>prayed </a:t>
            </a:r>
            <a:r>
              <a:rPr lang="en-US" dirty="0"/>
              <a:t>to the gods.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-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Egyptians believed in an afterlife.</a:t>
            </a:r>
          </a:p>
          <a:p>
            <a:r>
              <a:rPr lang="en-US" dirty="0"/>
              <a:t>The god of the Next World w</a:t>
            </a:r>
            <a:r>
              <a:rPr lang="en-US" dirty="0" smtClean="0"/>
              <a:t>as </a:t>
            </a:r>
            <a:r>
              <a:rPr lang="en-US" dirty="0"/>
              <a:t>Osiris.</a:t>
            </a:r>
          </a:p>
          <a:p>
            <a:r>
              <a:rPr lang="en-US" dirty="0"/>
              <a:t>Pyramids </a:t>
            </a:r>
            <a:r>
              <a:rPr lang="en-US" dirty="0" smtClean="0"/>
              <a:t>were </a:t>
            </a:r>
            <a:r>
              <a:rPr lang="en-US" dirty="0"/>
              <a:t>the tombs of the pharaohs.</a:t>
            </a:r>
          </a:p>
          <a:p>
            <a:r>
              <a:rPr lang="en-US" dirty="0"/>
              <a:t>Pharaohs were buried with lots of treasures –even servants and pets.</a:t>
            </a:r>
          </a:p>
          <a:p>
            <a:r>
              <a:rPr lang="en-US" dirty="0"/>
              <a:t>The organs from the body were kept in canopic jars, but the brain was thrown away.</a:t>
            </a:r>
          </a:p>
          <a:p>
            <a:r>
              <a:rPr lang="en-US" dirty="0"/>
              <a:t>Priests </a:t>
            </a:r>
            <a:r>
              <a:rPr lang="en-US" dirty="0" smtClean="0"/>
              <a:t>were </a:t>
            </a:r>
            <a:r>
              <a:rPr lang="en-US" dirty="0"/>
              <a:t>trained in the mummification process so they </a:t>
            </a:r>
            <a:r>
              <a:rPr lang="en-US" dirty="0" smtClean="0"/>
              <a:t>could preserve </a:t>
            </a:r>
            <a:r>
              <a:rPr lang="en-US" dirty="0"/>
              <a:t>the dead bodies of their pharaohs.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Pyramids – tombs for the </a:t>
            </a:r>
            <a:r>
              <a:rPr lang="en-US" dirty="0" smtClean="0"/>
              <a:t>pharaohs; 			</a:t>
            </a:r>
            <a:endParaRPr lang="en-US" dirty="0"/>
          </a:p>
          <a:p>
            <a:r>
              <a:rPr lang="en-US" dirty="0"/>
              <a:t>Writing – hieroglyphs (over 700 symbols) </a:t>
            </a:r>
          </a:p>
          <a:p>
            <a:r>
              <a:rPr lang="en-US" dirty="0"/>
              <a:t>Mummification</a:t>
            </a:r>
          </a:p>
          <a:p>
            <a:r>
              <a:rPr lang="en-US" dirty="0"/>
              <a:t>Paper made from papyrus reeds</a:t>
            </a:r>
          </a:p>
          <a:p>
            <a:r>
              <a:rPr lang="en-US" dirty="0" err="1"/>
              <a:t>Nileometer</a:t>
            </a:r>
            <a:r>
              <a:rPr lang="en-US" dirty="0"/>
              <a:t> to measure the level of the Nile River</a:t>
            </a:r>
          </a:p>
          <a:p>
            <a:r>
              <a:rPr lang="en-US" dirty="0"/>
              <a:t>Calendar </a:t>
            </a:r>
            <a:r>
              <a:rPr lang="en-US" dirty="0" smtClean="0"/>
              <a:t> (365 days) to </a:t>
            </a:r>
            <a:r>
              <a:rPr lang="en-US" dirty="0"/>
              <a:t>predict the flooding of the river</a:t>
            </a:r>
          </a:p>
          <a:p>
            <a:r>
              <a:rPr lang="en-US" dirty="0" err="1"/>
              <a:t>Shaduf</a:t>
            </a:r>
            <a:r>
              <a:rPr lang="en-US" dirty="0"/>
              <a:t> (bucket on lever) for irrigation</a:t>
            </a:r>
          </a:p>
          <a:p>
            <a:r>
              <a:rPr lang="en-US" dirty="0"/>
              <a:t>Sailboat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pharaoh was in charge</a:t>
            </a:r>
          </a:p>
          <a:p>
            <a:r>
              <a:rPr lang="en-US" sz="2400" dirty="0" smtClean="0"/>
              <a:t>The pharaoh’s son or nephew took over after his death (dynasty)</a:t>
            </a:r>
          </a:p>
          <a:p>
            <a:r>
              <a:rPr lang="en-US" sz="2400" dirty="0" smtClean="0"/>
              <a:t>He had advisors called viziers to help him</a:t>
            </a:r>
          </a:p>
          <a:p>
            <a:r>
              <a:rPr lang="en-US" sz="2400" dirty="0" smtClean="0"/>
              <a:t>The pharaoh had an army</a:t>
            </a:r>
          </a:p>
          <a:p>
            <a:r>
              <a:rPr lang="en-US" sz="2400" dirty="0" smtClean="0"/>
              <a:t>He had tax collectors</a:t>
            </a:r>
          </a:p>
          <a:p>
            <a:r>
              <a:rPr lang="en-US" sz="2400" dirty="0" smtClean="0"/>
              <a:t>He had judges</a:t>
            </a:r>
          </a:p>
          <a:p>
            <a:r>
              <a:rPr lang="en-US" sz="2400" dirty="0" smtClean="0"/>
              <a:t>Early Egypt had two kingdoms – Lower and Upper Egypt</a:t>
            </a:r>
          </a:p>
          <a:p>
            <a:r>
              <a:rPr lang="en-US" sz="2400" dirty="0" smtClean="0"/>
              <a:t>King Menes (</a:t>
            </a:r>
            <a:r>
              <a:rPr lang="en-US" sz="2400" dirty="0" err="1" smtClean="0"/>
              <a:t>Narmer</a:t>
            </a:r>
            <a:r>
              <a:rPr lang="en-US" sz="2400" dirty="0" smtClean="0"/>
              <a:t>) unified the two kingdoms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3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Economy </a:t>
            </a:r>
            <a:br>
              <a:rPr lang="en-US" dirty="0" smtClean="0"/>
            </a:br>
            <a:r>
              <a:rPr lang="en-US" sz="2700" dirty="0" smtClean="0"/>
              <a:t>(the way people use and manage resources)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The Egyptian economy was based on farming and </a:t>
            </a:r>
            <a:r>
              <a:rPr lang="en-US" sz="2200" dirty="0" smtClean="0"/>
              <a:t>fishing.</a:t>
            </a:r>
          </a:p>
          <a:p>
            <a:r>
              <a:rPr lang="en-US" sz="2200" dirty="0"/>
              <a:t>The pharaoh owned everything in the </a:t>
            </a:r>
            <a:r>
              <a:rPr lang="en-US" sz="2200" dirty="0" smtClean="0"/>
              <a:t>kingdom. 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people had to pay </a:t>
            </a:r>
            <a:r>
              <a:rPr lang="en-US" sz="2200" dirty="0" smtClean="0"/>
              <a:t>taxes </a:t>
            </a:r>
            <a:r>
              <a:rPr lang="en-US" sz="2200" dirty="0"/>
              <a:t>in the form of grain and other </a:t>
            </a:r>
            <a:r>
              <a:rPr lang="en-US" sz="2200" dirty="0" smtClean="0"/>
              <a:t>goods</a:t>
            </a:r>
            <a:r>
              <a:rPr lang="en-US" sz="2200" dirty="0"/>
              <a:t> </a:t>
            </a:r>
            <a:r>
              <a:rPr lang="en-US" sz="2200" dirty="0" smtClean="0"/>
              <a:t>and service.</a:t>
            </a:r>
          </a:p>
          <a:p>
            <a:r>
              <a:rPr lang="en-US" sz="2200" dirty="0" smtClean="0"/>
              <a:t>Surplus </a:t>
            </a:r>
            <a:r>
              <a:rPr lang="en-US" sz="2200" dirty="0"/>
              <a:t>grain was stored in granaries or traded.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ancient Egyptians traded along the Nile River. </a:t>
            </a:r>
            <a:endParaRPr lang="en-US" sz="2200" dirty="0" smtClean="0"/>
          </a:p>
          <a:p>
            <a:r>
              <a:rPr lang="en-US" sz="2200" dirty="0" smtClean="0"/>
              <a:t>They </a:t>
            </a:r>
            <a:r>
              <a:rPr lang="en-US" sz="2200" dirty="0"/>
              <a:t>exchanged their wheat, barley, flax, papyrus, gold and other items for the much-needed cedar wood, ebony wood, ivory, copper, iron, lapis </a:t>
            </a:r>
            <a:r>
              <a:rPr lang="en-US" sz="2200" dirty="0" smtClean="0"/>
              <a:t>lazuli and turquoise (precious gems), </a:t>
            </a:r>
            <a:r>
              <a:rPr lang="en-US" sz="2200" dirty="0"/>
              <a:t>spices, animal skins</a:t>
            </a:r>
            <a:r>
              <a:rPr lang="en-US" sz="2200" dirty="0" smtClean="0"/>
              <a:t>,  </a:t>
            </a:r>
            <a:r>
              <a:rPr lang="en-US" sz="2200" dirty="0"/>
              <a:t>and granite from their neighbors.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358</TotalTime>
  <Words>447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Savon</vt:lpstr>
      <vt:lpstr>The grapes of ancient egypt</vt:lpstr>
      <vt:lpstr>Geography – Where?</vt:lpstr>
      <vt:lpstr>Geography – what features?</vt:lpstr>
      <vt:lpstr>Geography – what features?</vt:lpstr>
      <vt:lpstr>Religion - characteristics</vt:lpstr>
      <vt:lpstr>Religion - characteristics</vt:lpstr>
      <vt:lpstr>Achievements </vt:lpstr>
      <vt:lpstr>Politics </vt:lpstr>
      <vt:lpstr>Economy  (the way people use and manage resources) </vt:lpstr>
      <vt:lpstr>Social Structure (hierarchy)</vt:lpstr>
    </vt:vector>
  </TitlesOfParts>
  <Company>Fort Mill Schools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grapes of ancient egypt</dc:title>
  <dc:creator>Susan Longfield</dc:creator>
  <cp:lastModifiedBy>Microsoft Office User</cp:lastModifiedBy>
  <cp:revision>10</cp:revision>
  <cp:lastPrinted>2016-09-26T19:14:42Z</cp:lastPrinted>
  <dcterms:created xsi:type="dcterms:W3CDTF">2016-09-26T18:55:30Z</dcterms:created>
  <dcterms:modified xsi:type="dcterms:W3CDTF">2018-11-29T18:16:18Z</dcterms:modified>
</cp:coreProperties>
</file>